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209" autoAdjust="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bkPBJ748w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pperplate Gothic Bold" pitchFamily="34" charset="0"/>
              </a:rPr>
              <a:t>LA RIFLESSIONE</a:t>
            </a:r>
            <a:endParaRPr lang="it-IT" dirty="0">
              <a:latin typeface="Copperplate Gothic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>
                <a:solidFill>
                  <a:schemeClr val="bg1"/>
                </a:solidFill>
              </a:rPr>
              <a:t>Questo progetto è stato realizzato nell’ambito di un percorsi di Alternanza Scuola Lavoro coordinato dal Dipartimento di Fisica e Scienze della Terra dell’Ateneo di Parma, tutor scolastico Prof. Roberta </a:t>
            </a:r>
            <a:r>
              <a:rPr lang="it-IT" sz="2400" dirty="0" err="1" smtClean="0">
                <a:solidFill>
                  <a:schemeClr val="bg1"/>
                </a:solidFill>
              </a:rPr>
              <a:t>Sandri</a:t>
            </a:r>
            <a:r>
              <a:rPr lang="it-IT" sz="2400" dirty="0" smtClean="0">
                <a:solidFill>
                  <a:schemeClr val="bg1"/>
                </a:solidFill>
              </a:rPr>
              <a:t>, Tutor accademico Prof. Andrea </a:t>
            </a:r>
            <a:r>
              <a:rPr lang="it-IT" sz="2400" dirty="0" err="1" smtClean="0">
                <a:solidFill>
                  <a:schemeClr val="bg1"/>
                </a:solidFill>
              </a:rPr>
              <a:t>Baraldi</a:t>
            </a:r>
            <a:r>
              <a:rPr lang="it-IT" sz="2400" dirty="0" smtClean="0">
                <a:solidFill>
                  <a:schemeClr val="bg1"/>
                </a:solidFill>
              </a:rPr>
              <a:t> e Prof. Antonella </a:t>
            </a:r>
            <a:r>
              <a:rPr lang="it-IT" sz="2400" dirty="0" err="1" smtClean="0">
                <a:solidFill>
                  <a:schemeClr val="bg1"/>
                </a:solidFill>
              </a:rPr>
              <a:t>Parisini</a:t>
            </a:r>
            <a:r>
              <a:rPr lang="it-IT" sz="2400" dirty="0" smtClean="0">
                <a:solidFill>
                  <a:schemeClr val="bg1"/>
                </a:solidFill>
              </a:rPr>
              <a:t> e si è avvalso delle lezioni della Prof. Rosanna Cappelletti.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udovica\Downloads\cropped-civetta-bn-icon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000636"/>
            <a:ext cx="1250936" cy="1250936"/>
          </a:xfrm>
          <a:prstGeom prst="rect">
            <a:avLst/>
          </a:prstGeom>
          <a:noFill/>
        </p:spPr>
      </p:pic>
      <p:pic>
        <p:nvPicPr>
          <p:cNvPr id="1027" name="Picture 3" descr="C:\Users\ludovica\Downloads\ZobcUN9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857760"/>
            <a:ext cx="1812214" cy="1643074"/>
          </a:xfrm>
          <a:prstGeom prst="rect">
            <a:avLst/>
          </a:prstGeom>
          <a:noFill/>
        </p:spPr>
      </p:pic>
      <p:pic>
        <p:nvPicPr>
          <p:cNvPr id="1028" name="Picture 4" descr="C:\Users\ludovica\Downloads\alternanzas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857760"/>
            <a:ext cx="3525796" cy="145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572008"/>
            <a:ext cx="9018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Arial Rounded MT Bold" pitchFamily="34" charset="0"/>
              </a:rPr>
              <a:t>QUALE E’ IL VOSTRO COLORE PREFERITO?</a:t>
            </a:r>
            <a:endParaRPr lang="it-IT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6600" dirty="0" smtClean="0">
                <a:solidFill>
                  <a:schemeClr val="bg1"/>
                </a:solidFill>
              </a:rPr>
              <a:t>Ma come sarebbe il mondo senza i colori?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2050" name="AutoShape 2" descr="Risultati immagini per foto bianco e nero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 descr="C:\Users\ludovica\Downloads\Girasoli-in-bianco-e-nero-a31578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048000" cy="2030413"/>
          </a:xfrm>
          <a:prstGeom prst="rect">
            <a:avLst/>
          </a:prstGeom>
          <a:noFill/>
        </p:spPr>
      </p:pic>
      <p:pic>
        <p:nvPicPr>
          <p:cNvPr id="2054" name="Picture 6" descr="C:\Users\ludovica\Downloads\2013-06-01-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357694"/>
            <a:ext cx="3286148" cy="2201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57422" y="4214818"/>
            <a:ext cx="6257940" cy="2114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sz="4000" dirty="0" smtClean="0">
                <a:solidFill>
                  <a:schemeClr val="bg1"/>
                </a:solidFill>
              </a:rPr>
              <a:t>La luce è soggetta al fenomeno della RIFLESSIONE. Si verifica quando la luce cambia di direzione a causa di un impatto con un materiale riflettente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RIFLESSIONE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SPECULARE:                          DIFFUSA: </a:t>
            </a:r>
          </a:p>
          <a:p>
            <a:pPr>
              <a:buNone/>
            </a:pPr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Superficie liscia: specchio.                 Superficie ruvida: luna                                                         </a:t>
            </a:r>
            <a:endParaRPr lang="it-IT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Picture 2" descr="C:\Users\ludovica\Downloads\300px-Lambert2_i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4762523" cy="357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9600" dirty="0" smtClean="0">
                <a:solidFill>
                  <a:schemeClr val="bg1"/>
                </a:solidFill>
              </a:rPr>
              <a:t>LE OMBRE</a:t>
            </a:r>
            <a:endParaRPr lang="it-IT" sz="96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2643182"/>
            <a:ext cx="4271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COS’E’ UN’OMBRA?</a:t>
            </a:r>
            <a:endParaRPr lang="it-IT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Possiamo nasconderci dietro l’ombra di un’altra persona?</a:t>
            </a:r>
            <a:endParaRPr lang="it-IT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base"/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L’ombra di una mano può far scomparire quella di un intero bambino?</a:t>
            </a:r>
            <a:endParaRPr lang="it-IT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Le ombre sono piatte? 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dispersione acustica: eco</a:t>
            </a:r>
            <a:endParaRPr lang="it-IT" dirty="0"/>
          </a:p>
        </p:txBody>
      </p:sp>
      <p:pic>
        <p:nvPicPr>
          <p:cNvPr id="18434" name="Picture 2" descr="C:\Users\ludovica\Downloads\re_leon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36"/>
            <a:ext cx="4407935" cy="3724282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785918" y="5572140"/>
            <a:ext cx="571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https://www.youtube.com/watch?v=-EbkPBJ748w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100</Words>
  <PresentationFormat>Presentazione su schermo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LA RIFLESSIONE</vt:lpstr>
      <vt:lpstr>Diapositiva 2</vt:lpstr>
      <vt:lpstr>Diapositiva 3</vt:lpstr>
      <vt:lpstr>Diapositiva 4</vt:lpstr>
      <vt:lpstr> RIFLESSIONE </vt:lpstr>
      <vt:lpstr>LE OMBRE</vt:lpstr>
      <vt:lpstr>Diapositiva 7</vt:lpstr>
      <vt:lpstr>La dispersione acustica: eco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ludovica</dc:creator>
  <cp:lastModifiedBy>ludovica</cp:lastModifiedBy>
  <cp:revision>18</cp:revision>
  <dcterms:created xsi:type="dcterms:W3CDTF">2017-03-03T14:36:30Z</dcterms:created>
  <dcterms:modified xsi:type="dcterms:W3CDTF">2017-05-08T20:43:05Z</dcterms:modified>
</cp:coreProperties>
</file>