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3801EA4-5A60-4075-B4B8-98B44C655C65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49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BAB55E8-7E05-4846-9556-E3EFC1A0346A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30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magine 4"/>
          <p:cNvPicPr/>
          <p:nvPr/>
        </p:nvPicPr>
        <p:blipFill>
          <a:blip r:embed="rId3"/>
          <a:stretch/>
        </p:blipFill>
        <p:spPr>
          <a:xfrm>
            <a:off x="1359360" y="3839760"/>
            <a:ext cx="2139480" cy="2146320"/>
          </a:xfrm>
          <a:prstGeom prst="rect">
            <a:avLst/>
          </a:prstGeom>
          <a:ln>
            <a:noFill/>
          </a:ln>
        </p:spPr>
      </p:pic>
      <p:pic>
        <p:nvPicPr>
          <p:cNvPr id="78" name="Immagine 5"/>
          <p:cNvPicPr/>
          <p:nvPr/>
        </p:nvPicPr>
        <p:blipFill>
          <a:blip r:embed="rId4"/>
          <a:stretch/>
        </p:blipFill>
        <p:spPr>
          <a:xfrm>
            <a:off x="8309880" y="3839760"/>
            <a:ext cx="2146320" cy="214632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3499200" y="3984120"/>
            <a:ext cx="481032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Questo progetto è stato realizzato nell’ambito di un percorsi di Alternanza Scuola Lavoro coordinato dal Dipartimento di </a:t>
            </a:r>
            <a:r>
              <a:rPr lang="it-IT" sz="1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Scienze Matematiche, Fisiche e Informatiche 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dell’Ateneo di Parma, tutor scolastico Prof. Roberta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Sandri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Tutor accademico Prof. Andrea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Baraldi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 Prof. Antonella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Parisini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 si è avvalso delle lezioni della Prof. Rosanna Capelletti.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magine 79"/>
          <p:cNvPicPr/>
          <p:nvPr/>
        </p:nvPicPr>
        <p:blipFill>
          <a:blip r:embed="rId5"/>
          <a:stretch/>
        </p:blipFill>
        <p:spPr>
          <a:xfrm>
            <a:off x="1368000" y="20160"/>
            <a:ext cx="9358560" cy="35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106"/>
          <p:cNvPicPr/>
          <p:nvPr/>
        </p:nvPicPr>
        <p:blipFill>
          <a:blip r:embed="rId3"/>
          <a:stretch/>
        </p:blipFill>
        <p:spPr>
          <a:xfrm>
            <a:off x="7848000" y="0"/>
            <a:ext cx="4342680" cy="2609280"/>
          </a:xfrm>
          <a:prstGeom prst="rect">
            <a:avLst/>
          </a:prstGeom>
          <a:ln>
            <a:noFill/>
          </a:ln>
        </p:spPr>
      </p:pic>
      <p:pic>
        <p:nvPicPr>
          <p:cNvPr id="108" name="Immagine 107"/>
          <p:cNvPicPr/>
          <p:nvPr/>
        </p:nvPicPr>
        <p:blipFill>
          <a:blip r:embed="rId4"/>
          <a:stretch/>
        </p:blipFill>
        <p:spPr>
          <a:xfrm>
            <a:off x="-64800" y="5112000"/>
            <a:ext cx="6471000" cy="158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627960" y="113760"/>
            <a:ext cx="5610240" cy="14324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dovica\Downloads\236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15" y="1126686"/>
            <a:ext cx="3606800" cy="2832100"/>
          </a:xfrm>
          <a:prstGeom prst="rect">
            <a:avLst/>
          </a:prstGeom>
          <a:noFill/>
        </p:spPr>
      </p:pic>
      <p:pic>
        <p:nvPicPr>
          <p:cNvPr id="1027" name="Picture 3" descr="C:\Users\ludovica\Downloads\orecchio ven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732" y="2754411"/>
            <a:ext cx="4762500" cy="357187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698609" y="1041009"/>
            <a:ext cx="6643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bg2"/>
                </a:solidFill>
              </a:rPr>
              <a:t>Orecchio di venere</a:t>
            </a:r>
            <a:endParaRPr lang="it-IT" sz="6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7"/>
          <p:cNvPicPr/>
          <p:nvPr/>
        </p:nvPicPr>
        <p:blipFill>
          <a:blip r:embed="rId4" cstate="print"/>
          <a:stretch/>
        </p:blipFill>
        <p:spPr>
          <a:xfrm>
            <a:off x="4680000" y="144000"/>
            <a:ext cx="3913920" cy="244476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2" name="Immagine 6"/>
          <p:cNvPicPr/>
          <p:nvPr/>
        </p:nvPicPr>
        <p:blipFill>
          <a:blip r:embed="rId5"/>
          <a:stretch/>
        </p:blipFill>
        <p:spPr>
          <a:xfrm>
            <a:off x="9072000" y="90360"/>
            <a:ext cx="2805840" cy="35467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3" name="CustomShape 1"/>
          <p:cNvSpPr/>
          <p:nvPr/>
        </p:nvSpPr>
        <p:spPr>
          <a:xfrm>
            <a:off x="531000" y="2523600"/>
            <a:ext cx="8672760" cy="125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it-IT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LA LIVREA DEGLI ANIMALI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Immagine 3"/>
          <p:cNvPicPr/>
          <p:nvPr/>
        </p:nvPicPr>
        <p:blipFill>
          <a:blip r:embed="rId6"/>
          <a:stretch/>
        </p:blipFill>
        <p:spPr>
          <a:xfrm>
            <a:off x="446040" y="3963600"/>
            <a:ext cx="3312000" cy="23227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5" name="Immagine 4"/>
          <p:cNvPicPr/>
          <p:nvPr/>
        </p:nvPicPr>
        <p:blipFill>
          <a:blip r:embed="rId7" cstate="print"/>
          <a:stretch/>
        </p:blipFill>
        <p:spPr>
          <a:xfrm>
            <a:off x="4198320" y="3963600"/>
            <a:ext cx="4249440" cy="238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6" name="Immagine 5"/>
          <p:cNvPicPr/>
          <p:nvPr/>
        </p:nvPicPr>
        <p:blipFill>
          <a:blip r:embed="rId8" cstate="print"/>
          <a:stretch/>
        </p:blipFill>
        <p:spPr>
          <a:xfrm>
            <a:off x="8770320" y="3963600"/>
            <a:ext cx="3408120" cy="25556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7" name="Immagine 86"/>
          <p:cNvPicPr/>
          <p:nvPr/>
        </p:nvPicPr>
        <p:blipFill>
          <a:blip r:embed="rId9"/>
          <a:stretch/>
        </p:blipFill>
        <p:spPr>
          <a:xfrm>
            <a:off x="576000" y="144000"/>
            <a:ext cx="3485520" cy="259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778480" y="550800"/>
            <a:ext cx="6093360" cy="7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DIFFRAZIONE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magine 2"/>
          <p:cNvPicPr/>
          <p:nvPr/>
        </p:nvPicPr>
        <p:blipFill>
          <a:blip r:embed="rId3"/>
          <a:stretch/>
        </p:blipFill>
        <p:spPr>
          <a:xfrm>
            <a:off x="1961058" y="1667493"/>
            <a:ext cx="3746880" cy="37555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6489415" y="1328538"/>
            <a:ext cx="5254200" cy="194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diffrazione è quel fenomeno per cui un raggio di luce devia quando incontra una piccola apertura.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ludovica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8069" y="3108960"/>
            <a:ext cx="2200663" cy="323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RETICOLO DI DIFFRAZIONE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Segnaposto contenuto 3"/>
          <p:cNvPicPr/>
          <p:nvPr/>
        </p:nvPicPr>
        <p:blipFill>
          <a:blip r:embed="rId3"/>
          <a:stretch/>
        </p:blipFill>
        <p:spPr>
          <a:xfrm>
            <a:off x="7569000" y="2440440"/>
            <a:ext cx="3657240" cy="278460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675720" y="2922840"/>
            <a:ext cx="6309000" cy="13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Il reticolo di diffrazione è una lastra di vetro sulla quale è incisa una trama di linee parallele, uguali ed equidistanti, a distanze confrontabili con la lunghezza d'onda della luce. Viene usato per separare i colori della luce.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908720" y="4608720"/>
            <a:ext cx="885492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Negli animali si possono osservare colori diversi dovuti a diffrazioni, come quelli delle piume del pavone, o della corazza di alcuni coleotteri, delle ali di molte farfalle.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magine 99"/>
          <p:cNvPicPr/>
          <p:nvPr/>
        </p:nvPicPr>
        <p:blipFill>
          <a:blip r:embed="rId3"/>
          <a:stretch/>
        </p:blipFill>
        <p:spPr>
          <a:xfrm>
            <a:off x="2952000" y="576000"/>
            <a:ext cx="5990400" cy="37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16000" y="4680000"/>
            <a:ext cx="11662200" cy="223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Immagine 101"/>
          <p:cNvPicPr/>
          <p:nvPr/>
        </p:nvPicPr>
        <p:blipFill>
          <a:blip r:embed="rId3"/>
          <a:stretch/>
        </p:blipFill>
        <p:spPr>
          <a:xfrm rot="21003000">
            <a:off x="5723640" y="1143720"/>
            <a:ext cx="5859360" cy="14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Immagine 103"/>
          <p:cNvPicPr/>
          <p:nvPr/>
        </p:nvPicPr>
        <p:blipFill>
          <a:blip r:embed="rId3"/>
          <a:stretch/>
        </p:blipFill>
        <p:spPr>
          <a:xfrm>
            <a:off x="5554440" y="4248000"/>
            <a:ext cx="6035760" cy="165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magine 104"/>
          <p:cNvPicPr/>
          <p:nvPr/>
        </p:nvPicPr>
        <p:blipFill>
          <a:blip r:embed="rId3"/>
          <a:stretch/>
        </p:blipFill>
        <p:spPr>
          <a:xfrm>
            <a:off x="601200" y="996480"/>
            <a:ext cx="4941000" cy="130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105"/>
          <p:cNvPicPr/>
          <p:nvPr/>
        </p:nvPicPr>
        <p:blipFill>
          <a:blip r:embed="rId3"/>
          <a:stretch/>
        </p:blipFill>
        <p:spPr>
          <a:xfrm rot="20286000">
            <a:off x="7172640" y="3723120"/>
            <a:ext cx="4515480" cy="123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161</Words>
  <Application>Microsoft Office PowerPoint</Application>
  <PresentationFormat>Personalizzato</PresentationFormat>
  <Paragraphs>10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UNIVERSITA' DI PARMA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stage</dc:creator>
  <cp:lastModifiedBy>ludovica</cp:lastModifiedBy>
  <cp:revision>39</cp:revision>
  <dcterms:created xsi:type="dcterms:W3CDTF">2016-12-06T15:07:05Z</dcterms:created>
  <dcterms:modified xsi:type="dcterms:W3CDTF">2017-05-22T17:25:09Z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UNIVERSITA' DI PARMA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